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Instrument Sans Semi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nstrument Sans Medium" panose="020B0604020202020204" charset="0"/>
      <p:regular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4" d="100"/>
          <a:sy n="94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904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522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567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89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7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81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00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6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53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16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003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076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4953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291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499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992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593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982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D215-B638-43A7-8B14-A1DD3012676A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2560-2446-4B86-A4A1-569360A60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7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Волейбол: Верхняя и Нижняя Подача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Изучите ключевые техники волейбольной подачи. Узнайте о преимуществах верхней и нижней подач.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Техника Верхней Подачи: Пошаговое Руководство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Подготовка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Правильная стойка и захват мяча.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Замах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Оптимальная траектория движения руки.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Удар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932640"/>
            <a:ext cx="28455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Точка контакта с мячом.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Завершение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Сопровождение мяча после удара.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5544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Техника Нижней Подачи: Ключевые Моменты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6831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9499" y="3753326"/>
            <a:ext cx="1316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3668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Положение тела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415873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Стабильная опора для точности.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10171867" y="366831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32244" y="3753326"/>
            <a:ext cx="1895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08983" y="3668316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Ударная поверхность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08983" y="451306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Использование запястья для контроля.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7208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436757" y="5805845"/>
            <a:ext cx="19704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7208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Вынос руки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62112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Плавное движение для мощности.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7264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Сравнение Верхней и Нижней Подач: Плюсы и Минусы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39145"/>
            <a:ext cx="7556421" cy="3417808"/>
          </a:xfrm>
          <a:prstGeom prst="roundRect">
            <a:avLst>
              <a:gd name="adj" fmla="val 27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87810" y="3646765"/>
            <a:ext cx="7540347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515457" y="379047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Подача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032438" y="3790474"/>
            <a:ext cx="20519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Плюсы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1545610" y="3790474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Минусы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287810" y="4297085"/>
            <a:ext cx="7540347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6515457" y="4440793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Верхняя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032438" y="4440793"/>
            <a:ext cx="205192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Мощность, сложность приема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1545610" y="4440793"/>
            <a:ext cx="20557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Сложность освоения, риск ошибки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7810" y="5673209"/>
            <a:ext cx="7540347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6515457" y="5816918"/>
            <a:ext cx="205573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Нижняя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9032438" y="5816918"/>
            <a:ext cx="205192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Простота, надежность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1545610" y="5816918"/>
            <a:ext cx="205573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Меньшая мощность, легко принять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328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136" y="3090029"/>
            <a:ext cx="11484054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Типичные Ошибки и Способы их Исправления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Верхняя подача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Неточный замах, плохой контакт.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Нижняя подача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Отсутствие контроля, слабое вращение.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Общие ошибки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Неправильная стойка, недостаточно практики.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02881"/>
            <a:ext cx="98508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Упражнения для Отработки Подачи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05182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Подача в цель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336030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Развитие точности и контроля над мячом.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505182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Силовая подача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336030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Увеличение мощности и скорости подачи.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5051822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8456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Повторение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336030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Многократные повторения для закрепления навыка.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1889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50546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Стратегии Использования Подачи в Игре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Выбор подачи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Анализ слабых мест соперника.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7661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611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Смена ритма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410146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Дезориентация принимающей команды.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885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2E3E9"/>
          </a:solidFill>
          <a:ln w="7620">
            <a:solidFill>
              <a:srgbClr val="C8C9C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229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5B5F71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Подача в зоны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1337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5B5F71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Создание сложных ситуаций для приема.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</Words>
  <Application>Microsoft Office PowerPoint</Application>
  <PresentationFormat>Произвольный</PresentationFormat>
  <Paragraphs>59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Instrument Sans Semi Bold</vt:lpstr>
      <vt:lpstr>Calibri</vt:lpstr>
      <vt:lpstr>Arial</vt:lpstr>
      <vt:lpstr>Instrument Sans Medium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Ольшанский Никита</cp:lastModifiedBy>
  <cp:revision>2</cp:revision>
  <dcterms:created xsi:type="dcterms:W3CDTF">2025-02-15T11:35:05Z</dcterms:created>
  <dcterms:modified xsi:type="dcterms:W3CDTF">2025-02-17T16:39:21Z</dcterms:modified>
</cp:coreProperties>
</file>