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4B6100-4EFE-46AD-8D0C-D773E19346D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7B81CAD-FB5F-404A-8EE9-1F1353F3060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Пауэрлифтинг для детей (подготовительная группа 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509120"/>
            <a:ext cx="5688632" cy="1728192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Выполнена </a:t>
            </a:r>
            <a:r>
              <a:rPr lang="ru-RU" sz="2000" dirty="0" err="1" smtClean="0"/>
              <a:t>Седневым</a:t>
            </a:r>
            <a:r>
              <a:rPr lang="ru-RU" sz="2000" dirty="0" smtClean="0"/>
              <a:t> А.Л </a:t>
            </a:r>
            <a:r>
              <a:rPr lang="ru-RU" sz="2000" dirty="0" smtClean="0"/>
              <a:t>тренером-преподавателем по пауэрлифтингу </a:t>
            </a:r>
          </a:p>
          <a:p>
            <a:pPr algn="r"/>
            <a:r>
              <a:rPr lang="ru-RU" sz="2000" dirty="0" smtClean="0"/>
              <a:t>МБОУ ДОД «</a:t>
            </a:r>
            <a:r>
              <a:rPr lang="ru-RU" sz="2000" dirty="0" err="1" smtClean="0"/>
              <a:t>Чебулинская</a:t>
            </a:r>
            <a:r>
              <a:rPr lang="ru-RU" sz="2000" dirty="0" smtClean="0"/>
              <a:t> районная ДЮСШ»</a:t>
            </a:r>
          </a:p>
        </p:txBody>
      </p:sp>
    </p:spTree>
    <p:extLst>
      <p:ext uri="{BB962C8B-B14F-4D97-AF65-F5344CB8AC3E}">
        <p14:creationId xmlns:p14="http://schemas.microsoft.com/office/powerpoint/2010/main" val="28401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381328"/>
            <a:ext cx="7924800" cy="4114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2146250"/>
          </a:xfrm>
        </p:spPr>
        <p:txBody>
          <a:bodyPr/>
          <a:lstStyle/>
          <a:p>
            <a:pPr algn="ctr"/>
            <a:r>
              <a:rPr lang="ru-RU" sz="2000" dirty="0"/>
              <a:t>Пауэрлифтинг для детей может быть безопасным и полезным видом спорта, но только при правильном выборе секции и планомерных нагрузках.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690336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Детям 7–8 лет тренировки нацелены на увеличение силы и выносливости. В этом возрасте в тренировочной программе нет весов, ребята проходят общую физическую подготовку: бегают, прыгают, отжимаются </a:t>
            </a:r>
            <a:r>
              <a:rPr lang="en-US" dirty="0" smtClean="0"/>
              <a:t>,</a:t>
            </a:r>
            <a:r>
              <a:rPr lang="ru-RU" dirty="0" smtClean="0"/>
              <a:t>приседают и нарабатывают технику выполнения упражнений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919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 </a:t>
            </a:r>
            <a:r>
              <a:rPr lang="ru-RU" dirty="0" smtClean="0"/>
              <a:t>12 лет </a:t>
            </a:r>
            <a:r>
              <a:rPr lang="ru-RU" dirty="0"/>
              <a:t>в тренировочный процесс добавляется работа с весом. 3 При этом детям доступны упражнения с весом, равным около 20% собственного веса. Упражнения скоростно-силового характера дают небольшими дозами (по 5–8 минут) с чередованием промежутков активного отдыха.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491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dirty="0"/>
              <a:t>Примерный перечень общефизических разминочных упражнений включает:</a:t>
            </a:r>
          </a:p>
          <a:p>
            <a:endParaRPr lang="ru-RU" dirty="0"/>
          </a:p>
          <a:p>
            <a:r>
              <a:rPr lang="ru-RU" dirty="0"/>
              <a:t>приседания;</a:t>
            </a:r>
          </a:p>
          <a:p>
            <a:r>
              <a:rPr lang="ru-RU" dirty="0"/>
              <a:t>упражнения для пресса;</a:t>
            </a:r>
          </a:p>
          <a:p>
            <a:r>
              <a:rPr lang="ru-RU" dirty="0"/>
              <a:t>наклоны в стороны;</a:t>
            </a:r>
          </a:p>
          <a:p>
            <a:r>
              <a:rPr lang="ru-RU" dirty="0"/>
              <a:t>отжимания от пола и от брусьев;</a:t>
            </a:r>
          </a:p>
          <a:p>
            <a:r>
              <a:rPr lang="ru-RU" dirty="0"/>
              <a:t>подтягивания на перекладине;</a:t>
            </a:r>
          </a:p>
          <a:p>
            <a:r>
              <a:rPr lang="ru-RU" dirty="0"/>
              <a:t>прыжки через скакалку;</a:t>
            </a:r>
          </a:p>
          <a:p>
            <a:r>
              <a:rPr lang="ru-RU" dirty="0"/>
              <a:t>выпрыгивания из приседа.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979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</TotalTime>
  <Words>160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Пауэрлифтинг для детей (подготовительная группа )</vt:lpstr>
      <vt:lpstr>Пауэрлифтинг для детей может быть безопасным и полезным видом спорта, но только при правильном выборе секции и планомерных нагрузках.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Пауэрлифтинг для детей (подготовительная группа )</dc:title>
  <dc:creator>12345</dc:creator>
  <cp:lastModifiedBy>12345</cp:lastModifiedBy>
  <cp:revision>3</cp:revision>
  <dcterms:created xsi:type="dcterms:W3CDTF">2024-10-03T19:19:15Z</dcterms:created>
  <dcterms:modified xsi:type="dcterms:W3CDTF">2024-10-03T19:50:54Z</dcterms:modified>
</cp:coreProperties>
</file>