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италий Жуков" userId="ad568d263f2e2aa8" providerId="LiveId" clId="{00045D6D-A01A-4303-8660-77BE0956433C}"/>
    <pc:docChg chg="undo redo custSel addSld delSld modSld sldOrd">
      <pc:chgData name="Виталий Жуков" userId="ad568d263f2e2aa8" providerId="LiveId" clId="{00045D6D-A01A-4303-8660-77BE0956433C}" dt="2023-11-01T08:08:30.811" v="568" actId="1076"/>
      <pc:docMkLst>
        <pc:docMk/>
      </pc:docMkLst>
      <pc:sldChg chg="modSp new mod">
        <pc:chgData name="Виталий Жуков" userId="ad568d263f2e2aa8" providerId="LiveId" clId="{00045D6D-A01A-4303-8660-77BE0956433C}" dt="2023-11-01T07:51:36.703" v="419" actId="20577"/>
        <pc:sldMkLst>
          <pc:docMk/>
          <pc:sldMk cId="2290608765" sldId="256"/>
        </pc:sldMkLst>
        <pc:spChg chg="mod">
          <ac:chgData name="Виталий Жуков" userId="ad568d263f2e2aa8" providerId="LiveId" clId="{00045D6D-A01A-4303-8660-77BE0956433C}" dt="2023-11-01T07:19:05.369" v="30" actId="255"/>
          <ac:spMkLst>
            <pc:docMk/>
            <pc:sldMk cId="2290608765" sldId="256"/>
            <ac:spMk id="2" creationId="{EE6AD4BC-6890-2025-F2FA-AD2FEC5B1A3E}"/>
          </ac:spMkLst>
        </pc:spChg>
        <pc:spChg chg="mod">
          <ac:chgData name="Виталий Жуков" userId="ad568d263f2e2aa8" providerId="LiveId" clId="{00045D6D-A01A-4303-8660-77BE0956433C}" dt="2023-11-01T07:51:36.703" v="419" actId="20577"/>
          <ac:spMkLst>
            <pc:docMk/>
            <pc:sldMk cId="2290608765" sldId="256"/>
            <ac:spMk id="3" creationId="{E8510CC7-B2F1-FBF3-19F3-B171A526738C}"/>
          </ac:spMkLst>
        </pc:spChg>
      </pc:sldChg>
      <pc:sldChg chg="modSp new mod">
        <pc:chgData name="Виталий Жуков" userId="ad568d263f2e2aa8" providerId="LiveId" clId="{00045D6D-A01A-4303-8660-77BE0956433C}" dt="2023-11-01T07:28:29.263" v="111" actId="27636"/>
        <pc:sldMkLst>
          <pc:docMk/>
          <pc:sldMk cId="1490453272" sldId="257"/>
        </pc:sldMkLst>
        <pc:spChg chg="mod">
          <ac:chgData name="Виталий Жуков" userId="ad568d263f2e2aa8" providerId="LiveId" clId="{00045D6D-A01A-4303-8660-77BE0956433C}" dt="2023-11-01T07:25:08.653" v="95" actId="1076"/>
          <ac:spMkLst>
            <pc:docMk/>
            <pc:sldMk cId="1490453272" sldId="257"/>
            <ac:spMk id="2" creationId="{A96AE4FC-26AE-E4A9-38B6-325F8EED453E}"/>
          </ac:spMkLst>
        </pc:spChg>
        <pc:spChg chg="mod">
          <ac:chgData name="Виталий Жуков" userId="ad568d263f2e2aa8" providerId="LiveId" clId="{00045D6D-A01A-4303-8660-77BE0956433C}" dt="2023-11-01T07:28:29.263" v="111" actId="27636"/>
          <ac:spMkLst>
            <pc:docMk/>
            <pc:sldMk cId="1490453272" sldId="257"/>
            <ac:spMk id="3" creationId="{8F021B11-C8AE-6D72-036B-94D33D4B9CE7}"/>
          </ac:spMkLst>
        </pc:spChg>
      </pc:sldChg>
      <pc:sldChg chg="modSp new mod">
        <pc:chgData name="Виталий Жуков" userId="ad568d263f2e2aa8" providerId="LiveId" clId="{00045D6D-A01A-4303-8660-77BE0956433C}" dt="2023-11-01T07:56:42.987" v="488" actId="20577"/>
        <pc:sldMkLst>
          <pc:docMk/>
          <pc:sldMk cId="2377616208" sldId="258"/>
        </pc:sldMkLst>
        <pc:spChg chg="mod">
          <ac:chgData name="Виталий Жуков" userId="ad568d263f2e2aa8" providerId="LiveId" clId="{00045D6D-A01A-4303-8660-77BE0956433C}" dt="2023-11-01T07:35:39.846" v="114" actId="255"/>
          <ac:spMkLst>
            <pc:docMk/>
            <pc:sldMk cId="2377616208" sldId="258"/>
            <ac:spMk id="2" creationId="{13C631FA-9C57-9933-AA77-8B256D5E499D}"/>
          </ac:spMkLst>
        </pc:spChg>
        <pc:spChg chg="mod">
          <ac:chgData name="Виталий Жуков" userId="ad568d263f2e2aa8" providerId="LiveId" clId="{00045D6D-A01A-4303-8660-77BE0956433C}" dt="2023-11-01T07:56:42.987" v="488" actId="20577"/>
          <ac:spMkLst>
            <pc:docMk/>
            <pc:sldMk cId="2377616208" sldId="258"/>
            <ac:spMk id="3" creationId="{FD509CEF-54A4-A588-FD9D-28A0661A7A3C}"/>
          </ac:spMkLst>
        </pc:spChg>
      </pc:sldChg>
      <pc:sldChg chg="modSp new mod">
        <pc:chgData name="Виталий Жуков" userId="ad568d263f2e2aa8" providerId="LiveId" clId="{00045D6D-A01A-4303-8660-77BE0956433C}" dt="2023-11-01T07:45:19.605" v="284" actId="20577"/>
        <pc:sldMkLst>
          <pc:docMk/>
          <pc:sldMk cId="1743201047" sldId="259"/>
        </pc:sldMkLst>
        <pc:spChg chg="mod">
          <ac:chgData name="Виталий Жуков" userId="ad568d263f2e2aa8" providerId="LiveId" clId="{00045D6D-A01A-4303-8660-77BE0956433C}" dt="2023-11-01T07:45:19.605" v="284" actId="20577"/>
          <ac:spMkLst>
            <pc:docMk/>
            <pc:sldMk cId="1743201047" sldId="259"/>
            <ac:spMk id="2" creationId="{B0F4FA4B-DFE4-FBDC-9D9A-F06152C02848}"/>
          </ac:spMkLst>
        </pc:spChg>
        <pc:spChg chg="mod">
          <ac:chgData name="Виталий Жуков" userId="ad568d263f2e2aa8" providerId="LiveId" clId="{00045D6D-A01A-4303-8660-77BE0956433C}" dt="2023-11-01T07:45:05.436" v="283" actId="12"/>
          <ac:spMkLst>
            <pc:docMk/>
            <pc:sldMk cId="1743201047" sldId="259"/>
            <ac:spMk id="3" creationId="{A00503E8-5003-B3B0-BCDC-D99BE1CFAC38}"/>
          </ac:spMkLst>
        </pc:spChg>
      </pc:sldChg>
      <pc:sldChg chg="modSp add mod">
        <pc:chgData name="Виталий Жуков" userId="ad568d263f2e2aa8" providerId="LiveId" clId="{00045D6D-A01A-4303-8660-77BE0956433C}" dt="2023-11-01T07:51:11.468" v="418" actId="20577"/>
        <pc:sldMkLst>
          <pc:docMk/>
          <pc:sldMk cId="1315454034" sldId="260"/>
        </pc:sldMkLst>
        <pc:spChg chg="mod">
          <ac:chgData name="Виталий Жуков" userId="ad568d263f2e2aa8" providerId="LiveId" clId="{00045D6D-A01A-4303-8660-77BE0956433C}" dt="2023-11-01T07:46:33.923" v="292" actId="20577"/>
          <ac:spMkLst>
            <pc:docMk/>
            <pc:sldMk cId="1315454034" sldId="260"/>
            <ac:spMk id="2" creationId="{B0F4FA4B-DFE4-FBDC-9D9A-F06152C02848}"/>
          </ac:spMkLst>
        </pc:spChg>
        <pc:spChg chg="mod">
          <ac:chgData name="Виталий Жуков" userId="ad568d263f2e2aa8" providerId="LiveId" clId="{00045D6D-A01A-4303-8660-77BE0956433C}" dt="2023-11-01T07:51:11.468" v="418" actId="20577"/>
          <ac:spMkLst>
            <pc:docMk/>
            <pc:sldMk cId="1315454034" sldId="260"/>
            <ac:spMk id="3" creationId="{A00503E8-5003-B3B0-BCDC-D99BE1CFAC38}"/>
          </ac:spMkLst>
        </pc:spChg>
      </pc:sldChg>
      <pc:sldChg chg="modSp new mod ord">
        <pc:chgData name="Виталий Жуков" userId="ad568d263f2e2aa8" providerId="LiveId" clId="{00045D6D-A01A-4303-8660-77BE0956433C}" dt="2023-11-01T07:56:15.232" v="472" actId="20577"/>
        <pc:sldMkLst>
          <pc:docMk/>
          <pc:sldMk cId="3862254454" sldId="261"/>
        </pc:sldMkLst>
        <pc:spChg chg="mod">
          <ac:chgData name="Виталий Жуков" userId="ad568d263f2e2aa8" providerId="LiveId" clId="{00045D6D-A01A-4303-8660-77BE0956433C}" dt="2023-11-01T07:54:17.146" v="440" actId="27636"/>
          <ac:spMkLst>
            <pc:docMk/>
            <pc:sldMk cId="3862254454" sldId="261"/>
            <ac:spMk id="2" creationId="{08D60158-75C7-CB85-547A-138994A35952}"/>
          </ac:spMkLst>
        </pc:spChg>
        <pc:spChg chg="mod">
          <ac:chgData name="Виталий Жуков" userId="ad568d263f2e2aa8" providerId="LiveId" clId="{00045D6D-A01A-4303-8660-77BE0956433C}" dt="2023-11-01T07:56:15.232" v="472" actId="20577"/>
          <ac:spMkLst>
            <pc:docMk/>
            <pc:sldMk cId="3862254454" sldId="261"/>
            <ac:spMk id="3" creationId="{DBE66B02-B241-DE36-D840-161B8FF95C65}"/>
          </ac:spMkLst>
        </pc:spChg>
      </pc:sldChg>
      <pc:sldChg chg="modSp new mod ord">
        <pc:chgData name="Виталий Жуков" userId="ad568d263f2e2aa8" providerId="LiveId" clId="{00045D6D-A01A-4303-8660-77BE0956433C}" dt="2023-11-01T07:59:37.656" v="503" actId="27636"/>
        <pc:sldMkLst>
          <pc:docMk/>
          <pc:sldMk cId="310447093" sldId="262"/>
        </pc:sldMkLst>
        <pc:spChg chg="mod">
          <ac:chgData name="Виталий Жуков" userId="ad568d263f2e2aa8" providerId="LiveId" clId="{00045D6D-A01A-4303-8660-77BE0956433C}" dt="2023-11-01T07:58:23.525" v="499" actId="20577"/>
          <ac:spMkLst>
            <pc:docMk/>
            <pc:sldMk cId="310447093" sldId="262"/>
            <ac:spMk id="2" creationId="{59F61779-30D4-2F47-E701-D597BFC19806}"/>
          </ac:spMkLst>
        </pc:spChg>
        <pc:spChg chg="mod">
          <ac:chgData name="Виталий Жуков" userId="ad568d263f2e2aa8" providerId="LiveId" clId="{00045D6D-A01A-4303-8660-77BE0956433C}" dt="2023-11-01T07:59:37.656" v="503" actId="27636"/>
          <ac:spMkLst>
            <pc:docMk/>
            <pc:sldMk cId="310447093" sldId="262"/>
            <ac:spMk id="3" creationId="{E25EAF9F-DC01-7063-6F5C-9E608E93CF94}"/>
          </ac:spMkLst>
        </pc:spChg>
      </pc:sldChg>
      <pc:sldChg chg="modSp new mod">
        <pc:chgData name="Виталий Жуков" userId="ad568d263f2e2aa8" providerId="LiveId" clId="{00045D6D-A01A-4303-8660-77BE0956433C}" dt="2023-11-01T08:01:18.979" v="522" actId="27636"/>
        <pc:sldMkLst>
          <pc:docMk/>
          <pc:sldMk cId="754588741" sldId="263"/>
        </pc:sldMkLst>
        <pc:spChg chg="mod">
          <ac:chgData name="Виталий Жуков" userId="ad568d263f2e2aa8" providerId="LiveId" clId="{00045D6D-A01A-4303-8660-77BE0956433C}" dt="2023-11-01T08:01:14.373" v="520" actId="20577"/>
          <ac:spMkLst>
            <pc:docMk/>
            <pc:sldMk cId="754588741" sldId="263"/>
            <ac:spMk id="2" creationId="{ECE25EDC-F445-DC8A-212E-BB4EB2655CA1}"/>
          </ac:spMkLst>
        </pc:spChg>
        <pc:spChg chg="mod">
          <ac:chgData name="Виталий Жуков" userId="ad568d263f2e2aa8" providerId="LiveId" clId="{00045D6D-A01A-4303-8660-77BE0956433C}" dt="2023-11-01T08:01:18.979" v="522" actId="27636"/>
          <ac:spMkLst>
            <pc:docMk/>
            <pc:sldMk cId="754588741" sldId="263"/>
            <ac:spMk id="3" creationId="{D7A55DF9-F14C-7BF1-FFE0-6E190AEBBF58}"/>
          </ac:spMkLst>
        </pc:spChg>
      </pc:sldChg>
      <pc:sldChg chg="addSp delSp modSp new mod">
        <pc:chgData name="Виталий Жуков" userId="ad568d263f2e2aa8" providerId="LiveId" clId="{00045D6D-A01A-4303-8660-77BE0956433C}" dt="2023-11-01T08:03:49.110" v="535" actId="207"/>
        <pc:sldMkLst>
          <pc:docMk/>
          <pc:sldMk cId="4222565886" sldId="264"/>
        </pc:sldMkLst>
        <pc:spChg chg="mod">
          <ac:chgData name="Виталий Жуков" userId="ad568d263f2e2aa8" providerId="LiveId" clId="{00045D6D-A01A-4303-8660-77BE0956433C}" dt="2023-11-01T08:02:55.183" v="528" actId="27636"/>
          <ac:spMkLst>
            <pc:docMk/>
            <pc:sldMk cId="4222565886" sldId="264"/>
            <ac:spMk id="2" creationId="{257FB9AD-2DBC-6CA7-858D-C8DE7DF336DF}"/>
          </ac:spMkLst>
        </pc:spChg>
        <pc:spChg chg="mod">
          <ac:chgData name="Виталий Жуков" userId="ad568d263f2e2aa8" providerId="LiveId" clId="{00045D6D-A01A-4303-8660-77BE0956433C}" dt="2023-11-01T08:03:49.110" v="535" actId="207"/>
          <ac:spMkLst>
            <pc:docMk/>
            <pc:sldMk cId="4222565886" sldId="264"/>
            <ac:spMk id="3" creationId="{6D69C957-F6F3-91BF-6788-A6A8AB2173CC}"/>
          </ac:spMkLst>
        </pc:spChg>
        <pc:spChg chg="add del">
          <ac:chgData name="Виталий Жуков" userId="ad568d263f2e2aa8" providerId="LiveId" clId="{00045D6D-A01A-4303-8660-77BE0956433C}" dt="2023-11-01T08:02:08.655" v="525" actId="22"/>
          <ac:spMkLst>
            <pc:docMk/>
            <pc:sldMk cId="4222565886" sldId="264"/>
            <ac:spMk id="5" creationId="{AAB4B103-AEE1-CF0F-FA3A-EE866E793C5C}"/>
          </ac:spMkLst>
        </pc:spChg>
      </pc:sldChg>
      <pc:sldChg chg="new del">
        <pc:chgData name="Виталий Жуков" userId="ad568d263f2e2aa8" providerId="LiveId" clId="{00045D6D-A01A-4303-8660-77BE0956433C}" dt="2023-11-01T08:07:55.715" v="537" actId="2696"/>
        <pc:sldMkLst>
          <pc:docMk/>
          <pc:sldMk cId="1263863538" sldId="265"/>
        </pc:sldMkLst>
      </pc:sldChg>
      <pc:sldChg chg="modSp new mod">
        <pc:chgData name="Виталий Жуков" userId="ad568d263f2e2aa8" providerId="LiveId" clId="{00045D6D-A01A-4303-8660-77BE0956433C}" dt="2023-11-01T08:08:30.811" v="568" actId="1076"/>
        <pc:sldMkLst>
          <pc:docMk/>
          <pc:sldMk cId="1988235962" sldId="265"/>
        </pc:sldMkLst>
        <pc:spChg chg="mod">
          <ac:chgData name="Виталий Жуков" userId="ad568d263f2e2aa8" providerId="LiveId" clId="{00045D6D-A01A-4303-8660-77BE0956433C}" dt="2023-11-01T08:08:30.811" v="568" actId="1076"/>
          <ac:spMkLst>
            <pc:docMk/>
            <pc:sldMk cId="1988235962" sldId="265"/>
            <ac:spMk id="2" creationId="{4162E3E9-8B45-35FF-FD06-F48E14A46E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38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03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5736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799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855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345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011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85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69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50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69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69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32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75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9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81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87A13-BB60-49AF-966B-F4791DF8BF6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1A4A19-ADB0-4FD5-82DC-A678C591D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19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F%D0%BE%D1%80%D1%82%D1%81%D0%BC%D0%B5%D0%BD" TargetMode="External"/><Relationship Id="rId3" Type="http://schemas.openxmlformats.org/officeDocument/2006/relationships/hyperlink" Target="https://ru.wikipedia.org/wiki/%D0%A1%D0%BF%D0%BE%D1%80%D1%82" TargetMode="External"/><Relationship Id="rId7" Type="http://schemas.openxmlformats.org/officeDocument/2006/relationships/hyperlink" Target="https://ru.wikipedia.org/wiki/%D0%A1%D1%82%D0%B0%D0%BD%D0%BE%D0%B2%D0%B0%D1%8F_%D1%82%D1%8F%D0%B3%D0%B0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96%D0%B8%D0%BC_%D0%BB%D1%91%D0%B6%D0%B0" TargetMode="External"/><Relationship Id="rId5" Type="http://schemas.openxmlformats.org/officeDocument/2006/relationships/hyperlink" Target="https://ru.wikipedia.org/wiki/%D0%A8%D1%82%D0%B0%D0%BD%D0%B3%D0%B0_(%D1%81%D0%BD%D0%B0%D1%80%D1%8F%D0%B4)" TargetMode="External"/><Relationship Id="rId4" Type="http://schemas.openxmlformats.org/officeDocument/2006/relationships/hyperlink" Target="https://ru.wikipedia.org/wiki/%D0%9F%D1%80%D0%B8%D1%81%D0%B5%D0%B4%D0%B0%D0%BD%D0%B8%D0%B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AD4BC-6890-2025-F2FA-AD2FEC5B1A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Влияние пауэрлифтинга и силовых тренировок на здоровье</a:t>
            </a:r>
            <a:endParaRPr lang="ru-RU" sz="44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510CC7-B2F1-FBF3-19F3-B171A52673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Жуков В.С.</a:t>
            </a:r>
          </a:p>
        </p:txBody>
      </p:sp>
    </p:spTree>
    <p:extLst>
      <p:ext uri="{BB962C8B-B14F-4D97-AF65-F5344CB8AC3E}">
        <p14:creationId xmlns:p14="http://schemas.microsoft.com/office/powerpoint/2010/main" val="229060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62E3E9-8B45-35FF-FD06-F48E14A46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353" y="2594312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Спасибо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198823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6AE4FC-26AE-E4A9-38B6-325F8EED4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323" y="239377"/>
            <a:ext cx="8915399" cy="1468800"/>
          </a:xfrm>
        </p:spPr>
        <p:txBody>
          <a:bodyPr/>
          <a:lstStyle/>
          <a:p>
            <a:r>
              <a:rPr lang="ru-RU" dirty="0"/>
              <a:t>Что такое пауэрлифтинг?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021B11-C8AE-6D72-036B-94D33D4B9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95322" y="2050119"/>
            <a:ext cx="9373404" cy="4077303"/>
          </a:xfrm>
        </p:spPr>
        <p:txBody>
          <a:bodyPr>
            <a:normAutofit fontScale="40000" lnSpcReduction="20000"/>
          </a:bodyPr>
          <a:lstStyle/>
          <a:p>
            <a:pPr indent="457200" algn="l">
              <a:lnSpc>
                <a:spcPct val="120000"/>
              </a:lnSpc>
            </a:pPr>
            <a:r>
              <a:rPr lang="ru-RU" sz="51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Пауэрлифтинг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ru-RU" sz="51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Английский язык"/>
              </a:rPr>
              <a:t>англ.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51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powerlifting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; </a:t>
            </a:r>
            <a:r>
              <a:rPr lang="ru-RU" sz="51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power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«</a:t>
            </a:r>
            <a:r>
              <a:rPr lang="ru-RU" sz="51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сила, мощь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» + </a:t>
            </a:r>
            <a:r>
              <a:rPr lang="ru-RU" sz="51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lifting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«</a:t>
            </a:r>
            <a:r>
              <a:rPr lang="ru-RU" sz="51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поднятие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»), или </a:t>
            </a:r>
            <a:r>
              <a:rPr lang="ru-RU" sz="51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силовое троеборье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это силовой вид </a:t>
            </a:r>
            <a:r>
              <a:rPr lang="ru-RU" sz="51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Спорт"/>
              </a:rPr>
              <a:t>спорта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суть которого заключается в преодолении сопротивления максимально тяжёлого для спортсмена веса.</a:t>
            </a:r>
          </a:p>
          <a:p>
            <a:pPr algn="l"/>
            <a:endParaRPr lang="ru-RU" sz="51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indent="457200" algn="just">
              <a:lnSpc>
                <a:spcPct val="140000"/>
              </a:lnSpc>
            </a:pP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Пауэрлифтинг также называют силовым троеборьем. Связано это с тем, что в качестве соревновательных дисциплин в него входят три упражнения: </a:t>
            </a:r>
            <a:r>
              <a:rPr lang="ru-RU" sz="5100" b="0" i="0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Приседание"/>
              </a:rPr>
              <a:t>приседания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со </a:t>
            </a:r>
            <a:r>
              <a:rPr lang="ru-RU" sz="5100" b="0" i="0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Штанга (снаряд)"/>
              </a:rPr>
              <a:t>штангой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на спине (точнее на верхней части лопаток), </a:t>
            </a:r>
            <a:r>
              <a:rPr lang="ru-RU" sz="5100" b="0" i="0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Жим лёжа"/>
              </a:rPr>
              <a:t>жим штанги лёжа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на горизонтальной скамье и </a:t>
            </a:r>
            <a:r>
              <a:rPr lang="ru-RU" sz="5100" b="0" i="0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Становая тяга"/>
              </a:rPr>
              <a:t>тяга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штанги — которые в сумме определяют квалификацию </a:t>
            </a:r>
            <a:r>
              <a:rPr lang="ru-RU" sz="5100" b="0" i="0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Спортсмен"/>
              </a:rPr>
              <a:t>спортсмена</a:t>
            </a:r>
            <a:r>
              <a:rPr lang="ru-RU" sz="5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45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C631FA-9C57-9933-AA77-8B256D5E4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Часть 1: Физические и психологические выгоды </a:t>
            </a:r>
            <a:endParaRPr lang="ru-RU" sz="4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509CEF-54A4-A588-FD9D-28A0661A7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6958" y="3223967"/>
            <a:ext cx="8987654" cy="2743200"/>
          </a:xfrm>
        </p:spPr>
        <p:txBody>
          <a:bodyPr/>
          <a:lstStyle/>
          <a:p>
            <a:pPr marL="285750" indent="285750" algn="just">
              <a:buFont typeface="Arial" panose="020B0604020202020204" pitchFamily="34" charset="0"/>
              <a:buChar char="•"/>
            </a:pPr>
            <a:r>
              <a:rPr lang="ru-RU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сновные физических выгод, которые можно получить от пауэрлифтинга и силовых тренировок</a:t>
            </a:r>
            <a:endParaRPr lang="en-US" sz="2400" b="1" kern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285750" algn="just">
              <a:buFont typeface="Arial" panose="020B0604020202020204" pitchFamily="34" charset="0"/>
              <a:buChar char="•"/>
            </a:pPr>
            <a:endParaRPr lang="en-US" sz="2400" b="1" kern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285750" algn="just">
              <a:buFont typeface="Arial" panose="020B0604020202020204" pitchFamily="34" charset="0"/>
              <a:buChar char="•"/>
            </a:pPr>
            <a:r>
              <a:rPr lang="ru-RU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сихологические выгоды пауэрлифтинга и силовых тренировок</a:t>
            </a:r>
            <a:endParaRPr lang="ru-RU" sz="2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61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F4FA4B-DFE4-FBDC-9D9A-F06152C02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951" y="400639"/>
            <a:ext cx="8915399" cy="1468800"/>
          </a:xfrm>
        </p:spPr>
        <p:txBody>
          <a:bodyPr>
            <a:normAutofit/>
          </a:bodyPr>
          <a:lstStyle/>
          <a:p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Физических выгоды: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0503E8-5003-B3B0-BCDC-D99BE1CFA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7471" y="1965384"/>
            <a:ext cx="9118879" cy="2927232"/>
          </a:xfrm>
        </p:spPr>
        <p:txBody>
          <a:bodyPr>
            <a:normAutofit fontScale="25000" lnSpcReduction="20000"/>
          </a:bodyPr>
          <a:lstStyle/>
          <a:p>
            <a:pPr marL="685800"/>
            <a:endParaRPr lang="ru-RU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Укрепление мышц и улучшение общей физической формы.</a:t>
            </a:r>
            <a:endParaRPr lang="ru-RU" sz="96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общей силы и выносливости.</a:t>
            </a:r>
            <a:endParaRPr lang="ru-RU" sz="96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Улучшение координации и гибкости.</a:t>
            </a:r>
            <a:endParaRPr lang="ru-RU" sz="96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плотности костей и уменьшение риска остеопороза.</a:t>
            </a:r>
            <a:endParaRPr lang="ru-RU" sz="96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Улучшение общего здоровья сердечно-сосудистой системы.</a:t>
            </a:r>
            <a:endParaRPr lang="ru-RU" sz="96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201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F4FA4B-DFE4-FBDC-9D9A-F06152C02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951" y="400639"/>
            <a:ext cx="8915399" cy="1468800"/>
          </a:xfrm>
        </p:spPr>
        <p:txBody>
          <a:bodyPr>
            <a:normAutofit/>
          </a:bodyPr>
          <a:lstStyle/>
          <a:p>
            <a:r>
              <a:rPr lang="ru-RU" sz="2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сихологические выгоды :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0503E8-5003-B3B0-BCDC-D99BE1CFA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7471" y="1965384"/>
            <a:ext cx="9118879" cy="2927232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endParaRPr lang="ru-RU" sz="9600" b="1" kern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Снижение уровней стресса и тревожности.</a:t>
            </a:r>
            <a:endParaRPr lang="ru-RU" sz="9600" kern="1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самооценки и </a:t>
            </a:r>
            <a:r>
              <a:rPr lang="ru-RU" sz="9600" b="1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уверенности. </a:t>
            </a: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Улучшение настроения и снятие депрессии</a:t>
            </a: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качества сна</a:t>
            </a:r>
          </a:p>
          <a:p>
            <a:pPr marL="1885950" lvl="1" indent="-1143000">
              <a:lnSpc>
                <a:spcPct val="12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ru-RU" sz="9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Улучшение когнитивных функций</a:t>
            </a:r>
            <a:endParaRPr lang="ru-RU" sz="96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45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D60158-75C7-CB85-547A-138994A35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Часть 2: Профилактика травм и улучшение функциональной подготовки 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E66B02-B241-DE36-D840-161B8FF95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9184866" cy="223907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 пауэрлифтинг и силовые тренировки помогают в профилактике травм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лияние пауэрлифтинга и силовых тренировок на функциональную подготовку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5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F61779-30D4-2F47-E701-D597BFC19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Профилактика травм: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5EAF9F-DC01-7063-6F5C-9E608E93C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86903" cy="1805442"/>
          </a:xfrm>
        </p:spPr>
        <p:txBody>
          <a:bodyPr>
            <a:normAutofit/>
          </a:bodyPr>
          <a:lstStyle/>
          <a:p>
            <a:r>
              <a:rPr lang="ru-RU" dirty="0"/>
              <a:t>o	Укрепление суставов, связок и сухожилий.</a:t>
            </a:r>
          </a:p>
          <a:p>
            <a:r>
              <a:rPr lang="ru-RU" dirty="0"/>
              <a:t>o	Улучшение техники выполнения упражнений.</a:t>
            </a:r>
          </a:p>
          <a:p>
            <a:r>
              <a:rPr lang="ru-RU" dirty="0"/>
              <a:t>o	Повышение устойчивости и баланса.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4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E25EDC-F445-DC8A-212E-BB4EB265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ункциональная подготовка: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A55DF9-F14C-7BF1-FFE0-6E190AEBB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748881"/>
          </a:xfrm>
        </p:spPr>
        <p:txBody>
          <a:bodyPr>
            <a:normAutofit/>
          </a:bodyPr>
          <a:lstStyle/>
          <a:p>
            <a:r>
              <a:rPr lang="ru-RU" dirty="0"/>
              <a:t>o	Улучшение способности выполнять ежедневные задачи.</a:t>
            </a:r>
          </a:p>
          <a:p>
            <a:r>
              <a:rPr lang="ru-RU" dirty="0"/>
              <a:t>o	Повышение метаболической активности.</a:t>
            </a:r>
          </a:p>
          <a:p>
            <a:r>
              <a:rPr lang="ru-RU" dirty="0"/>
              <a:t>o	Увеличение эффективности физической работы и уменьшение утомляемости.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588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FB9AD-2DBC-6CA7-858D-C8DE7DF33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Часть 3: Заключительные рекомендации для начинающих и желающих попробовать пауэрлифтинг и силовые тренировки: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69C957-F6F3-91BF-6788-A6A8AB217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9222574" cy="227678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o	Консультация с врачом и специалистом по физической подготовке.</a:t>
            </a:r>
          </a:p>
          <a:p>
            <a:r>
              <a:rPr lang="ru-RU" dirty="0">
                <a:solidFill>
                  <a:schemeClr val="accent1"/>
                </a:solidFill>
              </a:rPr>
              <a:t>o	Постепенное увеличение интенсивности и объема тренировок.</a:t>
            </a:r>
          </a:p>
          <a:p>
            <a:r>
              <a:rPr lang="ru-RU" dirty="0">
                <a:solidFill>
                  <a:schemeClr val="accent1"/>
                </a:solidFill>
              </a:rPr>
              <a:t>o	Регулярность тренировок.</a:t>
            </a:r>
          </a:p>
          <a:p>
            <a:r>
              <a:rPr lang="ru-RU" dirty="0">
                <a:solidFill>
                  <a:schemeClr val="accent1"/>
                </a:solidFill>
              </a:rPr>
              <a:t>o	Правильное питание и отдых.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56588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</TotalTime>
  <Words>324</Words>
  <Application>Microsoft Office PowerPoint</Application>
  <PresentationFormat>Широкоэкранный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Влияние пауэрлифтинга и силовых тренировок на здоровье</vt:lpstr>
      <vt:lpstr>Что такое пауэрлифтинг?</vt:lpstr>
      <vt:lpstr>Часть 1: Физические и психологические выгоды </vt:lpstr>
      <vt:lpstr>Физических выгоды:</vt:lpstr>
      <vt:lpstr>Психологические выгоды :</vt:lpstr>
      <vt:lpstr>Часть 2: Профилактика травм и улучшение функциональной подготовки </vt:lpstr>
      <vt:lpstr>Профилактика травм:</vt:lpstr>
      <vt:lpstr>Функциональная подготовка:</vt:lpstr>
      <vt:lpstr>Часть 3: Заключительные рекомендации для начинающих и желающих попробовать пауэрлифтинг и силовые тренировки:</vt:lpstr>
      <vt:lpstr>Спасибо за внимание!!!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пауэрлифтинга и силовых тренировок на здоровье</dc:title>
  <dc:creator>Виталий Жуков</dc:creator>
  <cp:lastModifiedBy>Виталий Жуков</cp:lastModifiedBy>
  <cp:revision>1</cp:revision>
  <dcterms:created xsi:type="dcterms:W3CDTF">2023-11-01T07:16:35Z</dcterms:created>
  <dcterms:modified xsi:type="dcterms:W3CDTF">2023-11-01T08:08:33Z</dcterms:modified>
</cp:coreProperties>
</file>