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9" autoAdjust="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B1F7-97D0-46F3-9C1C-7F9AC9CFB1C9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F46F-584C-42DD-A45A-098F87D31D0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B1F7-97D0-46F3-9C1C-7F9AC9CFB1C9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F46F-584C-42DD-A45A-098F87D31D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B1F7-97D0-46F3-9C1C-7F9AC9CFB1C9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F46F-584C-42DD-A45A-098F87D31D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B1F7-97D0-46F3-9C1C-7F9AC9CFB1C9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F46F-584C-42DD-A45A-098F87D31D0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B1F7-97D0-46F3-9C1C-7F9AC9CFB1C9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F46F-584C-42DD-A45A-098F87D31D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B1F7-97D0-46F3-9C1C-7F9AC9CFB1C9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F46F-584C-42DD-A45A-098F87D31D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B1F7-97D0-46F3-9C1C-7F9AC9CFB1C9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F46F-584C-42DD-A45A-098F87D31D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B1F7-97D0-46F3-9C1C-7F9AC9CFB1C9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F46F-584C-42DD-A45A-098F87D31D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B1F7-97D0-46F3-9C1C-7F9AC9CFB1C9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F46F-584C-42DD-A45A-098F87D31D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B1F7-97D0-46F3-9C1C-7F9AC9CFB1C9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F46F-584C-42DD-A45A-098F87D31D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B1F7-97D0-46F3-9C1C-7F9AC9CFB1C9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F46F-584C-42DD-A45A-098F87D31D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3858B1F7-97D0-46F3-9C1C-7F9AC9CFB1C9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768EF46F-584C-42DD-A45A-098F87D31D0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23930" y="4725144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Выполнена </a:t>
            </a:r>
            <a:r>
              <a:rPr lang="ru-RU" sz="2000" dirty="0" err="1" smtClean="0"/>
              <a:t>Седневым</a:t>
            </a:r>
            <a:r>
              <a:rPr lang="ru-RU" sz="2000" dirty="0" smtClean="0"/>
              <a:t> А.Л тренером-преподавателем по пауэрлифтингу </a:t>
            </a:r>
          </a:p>
          <a:p>
            <a:pPr algn="r"/>
            <a:r>
              <a:rPr lang="ru-RU" sz="2000" dirty="0" smtClean="0"/>
              <a:t>МБОУ ДОД «</a:t>
            </a:r>
            <a:r>
              <a:rPr lang="ru-RU" sz="2000" dirty="0" err="1" smtClean="0"/>
              <a:t>Чебулинская</a:t>
            </a:r>
            <a:r>
              <a:rPr lang="ru-RU" sz="2000" dirty="0" smtClean="0"/>
              <a:t> районная ДЮСШ»</a:t>
            </a:r>
          </a:p>
          <a:p>
            <a:pPr algn="r"/>
            <a:endParaRPr lang="ru-RU" sz="2000" dirty="0"/>
          </a:p>
          <a:p>
            <a:pPr algn="r"/>
            <a:endParaRPr lang="ru-RU" sz="2000" dirty="0" smtClean="0"/>
          </a:p>
          <a:p>
            <a:pPr algn="r"/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ru-RU" dirty="0" smtClean="0"/>
              <a:t>Базовые упражнения в пауэрлифтинге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3262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0598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92327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8783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/>
              <a:t>Три базовых упражнения в пауэрлифтинге: приседания со штангой, жим штанги лёжа и становая тяг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720850"/>
            <a:ext cx="7670800" cy="4156422"/>
          </a:xfrm>
        </p:spPr>
      </p:pic>
    </p:spTree>
    <p:extLst>
      <p:ext uri="{BB962C8B-B14F-4D97-AF65-F5344CB8AC3E}">
        <p14:creationId xmlns:p14="http://schemas.microsoft.com/office/powerpoint/2010/main" val="2105037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924800" cy="1786210"/>
          </a:xfrm>
        </p:spPr>
        <p:txBody>
          <a:bodyPr/>
          <a:lstStyle/>
          <a:p>
            <a:endParaRPr lang="ru-RU" sz="1600" u="sng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85103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</p:spPr>
      </p:pic>
    </p:spTree>
    <p:extLst>
      <p:ext uri="{BB962C8B-B14F-4D97-AF65-F5344CB8AC3E}">
        <p14:creationId xmlns:p14="http://schemas.microsoft.com/office/powerpoint/2010/main" val="2990079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86" y="0"/>
            <a:ext cx="4150831" cy="41148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077072"/>
            <a:ext cx="9252520" cy="27809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0"/>
            <a:ext cx="5004048" cy="407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95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54563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92210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3" y="0"/>
            <a:ext cx="9144000" cy="166389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3851920" cy="51571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700807"/>
            <a:ext cx="5292079" cy="518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04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Становая тяга сумо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00200"/>
            <a:ext cx="9361040" cy="4114800"/>
          </a:xfrm>
        </p:spPr>
      </p:pic>
    </p:spTree>
    <p:extLst>
      <p:ext uri="{BB962C8B-B14F-4D97-AF65-F5344CB8AC3E}">
        <p14:creationId xmlns:p14="http://schemas.microsoft.com/office/powerpoint/2010/main" val="3950965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73</TotalTime>
  <Words>36</Words>
  <Application>Microsoft Office PowerPoint</Application>
  <PresentationFormat>Экран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Горизонт</vt:lpstr>
      <vt:lpstr>Базовые упражнения в пауэрлифтинге </vt:lpstr>
      <vt:lpstr>Три базовых упражнения в пауэрлифтинге: приседания со штангой, жим штанги лёжа и становая тяг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Становая тяга сумо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Базовые упражнения в пауэрлифтинге</dc:title>
  <dc:creator>12345</dc:creator>
  <cp:lastModifiedBy>12345</cp:lastModifiedBy>
  <cp:revision>7</cp:revision>
  <dcterms:created xsi:type="dcterms:W3CDTF">2024-10-03T19:51:25Z</dcterms:created>
  <dcterms:modified xsi:type="dcterms:W3CDTF">2024-10-03T21:05:15Z</dcterms:modified>
</cp:coreProperties>
</file>